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0" r:id="rId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8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3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6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06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2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3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0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3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9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/>
                </a:solidFill>
              </a:rPr>
              <a:pPr defTabSz="457200"/>
              <a:t>7/15/2025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63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มุมมน 4"/>
          <p:cNvSpPr/>
          <p:nvPr/>
        </p:nvSpPr>
        <p:spPr>
          <a:xfrm>
            <a:off x="743571" y="3385093"/>
            <a:ext cx="10801873" cy="8458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เกษตรกร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46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ราย โค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46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ตัว มูลค่า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1,288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,000 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endParaRPr lang="th-TH" sz="5400" dirty="0">
              <a:solidFill>
                <a:srgbClr val="002060"/>
              </a:solidFill>
            </a:endParaRPr>
          </a:p>
        </p:txBody>
      </p:sp>
      <p:sp>
        <p:nvSpPr>
          <p:cNvPr id="4" name="ชื่อเรื่อง 3"/>
          <p:cNvSpPr>
            <a:spLocks noGrp="1"/>
          </p:cNvSpPr>
          <p:nvPr>
            <p:ph type="title" idx="4294967295"/>
          </p:nvPr>
        </p:nvSpPr>
        <p:spPr>
          <a:xfrm>
            <a:off x="0" y="2117120"/>
            <a:ext cx="12119609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th-TH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ธนาคารโค-กระบือ เพื่อเกษตรกร ตามพระราชดำริ</a:t>
            </a:r>
            <a:r>
              <a:rPr lang="th-TH" sz="5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5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r>
              <a:rPr lang="th-TH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มอบโคให้</a:t>
            </a:r>
            <a:r>
              <a:rPr lang="th-TH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เกษตรกรยืมเพื่อการ</a:t>
            </a:r>
            <a:r>
              <a:rPr lang="th-TH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ผลิต</a:t>
            </a:r>
            <a:endParaRPr lang="th-TH" sz="4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-5205" y="6129658"/>
            <a:ext cx="12192000" cy="707886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 algn="ctr"/>
            <a:r>
              <a:rPr lang="th-TH" sz="4000" b="1" dirty="0" smtClean="0">
                <a:ln w="3175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ดำเนินงานโดย </a:t>
            </a:r>
            <a:r>
              <a:rPr lang="en-US" sz="4000" b="1" dirty="0" smtClean="0">
                <a:ln w="3175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: </a:t>
            </a:r>
            <a:r>
              <a:rPr lang="th-TH" sz="4000" b="1" dirty="0" smtClean="0">
                <a:ln w="3175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สำนักงานปศุสัตว์</a:t>
            </a:r>
            <a:r>
              <a:rPr lang="th-TH" sz="4000" b="1" dirty="0" smtClean="0">
                <a:ln w="3175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อำเภอพระทองคำ </a:t>
            </a:r>
            <a:r>
              <a:rPr lang="th-TH" sz="4000" b="1" dirty="0" smtClean="0">
                <a:ln w="3175" cmpd="sng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จ.นครราชสีมา</a:t>
            </a:r>
            <a:endParaRPr lang="th-TH" sz="2400" dirty="0">
              <a:solidFill>
                <a:schemeClr val="bg1"/>
              </a:solidFill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3123082" y="4421692"/>
            <a:ext cx="56412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วันที่ </a:t>
            </a:r>
            <a:r>
              <a:rPr lang="th-TH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28 กรกฎาคม </a:t>
            </a:r>
            <a:r>
              <a:rPr lang="th-TH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พ.ศ.</a:t>
            </a:r>
            <a:r>
              <a:rPr lang="th-TH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2568</a:t>
            </a:r>
            <a:endParaRPr lang="th-TH" sz="4800" dirty="0"/>
          </a:p>
        </p:txBody>
      </p:sp>
      <p:pic>
        <p:nvPicPr>
          <p:cNvPr id="16" name="รูปภาพ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30" y="331565"/>
            <a:ext cx="1367449" cy="1357074"/>
          </a:xfrm>
          <a:prstGeom prst="rect">
            <a:avLst/>
          </a:prstGeom>
        </p:spPr>
      </p:pic>
      <p:pic>
        <p:nvPicPr>
          <p:cNvPr id="7" name="รูปภาพ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93" y="499482"/>
            <a:ext cx="1154765" cy="1154765"/>
          </a:xfrm>
          <a:prstGeom prst="rect">
            <a:avLst/>
          </a:prstGeom>
        </p:spPr>
      </p:pic>
      <p:sp>
        <p:nvSpPr>
          <p:cNvPr id="13" name="สี่เหลี่ยมผืนผ้า 12"/>
          <p:cNvSpPr/>
          <p:nvPr/>
        </p:nvSpPr>
        <p:spPr>
          <a:xfrm>
            <a:off x="636145" y="5252689"/>
            <a:ext cx="10909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0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ณ </a:t>
            </a:r>
            <a:r>
              <a:rPr lang="th-TH" sz="40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บ้านหนองโพธิ์ </a:t>
            </a:r>
            <a:r>
              <a:rPr lang="th-TH" sz="40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หมู่ที่ </a:t>
            </a:r>
            <a:r>
              <a:rPr lang="th-TH" sz="40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4 ต.พังเทียม อ.พระทองคำ </a:t>
            </a:r>
            <a:r>
              <a:rPr lang="th-TH" sz="4000" b="1" dirty="0" smtClean="0">
                <a:ln w="3175" cmpd="sng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จ.นครราชสีมา</a:t>
            </a:r>
            <a:endParaRPr lang="th-TH" sz="2400" dirty="0">
              <a:solidFill>
                <a:srgbClr val="002060"/>
              </a:solidFill>
            </a:endParaRPr>
          </a:p>
        </p:txBody>
      </p:sp>
      <p:pic>
        <p:nvPicPr>
          <p:cNvPr id="10" name="รูปภาพ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82" y="327987"/>
            <a:ext cx="2055080" cy="1453436"/>
          </a:xfrm>
          <a:prstGeom prst="rect">
            <a:avLst/>
          </a:prstGeom>
        </p:spPr>
      </p:pic>
      <p:pic>
        <p:nvPicPr>
          <p:cNvPr id="11" name="รูปภาพ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379" y="499482"/>
            <a:ext cx="1138239" cy="137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97860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48</Words>
  <Application>Microsoft Office PowerPoint</Application>
  <PresentationFormat>แบบจอกว้าง</PresentationFormat>
  <Paragraphs>5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6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8" baseType="lpstr">
      <vt:lpstr>Angsana New</vt:lpstr>
      <vt:lpstr>Arial</vt:lpstr>
      <vt:lpstr>Calibri</vt:lpstr>
      <vt:lpstr>Calibri Light</vt:lpstr>
      <vt:lpstr>Cordia New</vt:lpstr>
      <vt:lpstr>TH Niramit AS</vt:lpstr>
      <vt:lpstr>ธีมของ Office</vt:lpstr>
      <vt:lpstr>ธนาคารโค-กระบือ เพื่อเกษตรกร ตามพระราชดำริ มอบโคให้เกษตรกรยืมเพื่อการผลิต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ธนาคารโค-กระบือ เพื่อเกษตรกร ตามพระราชดำริ มอบโค-กระบือ ให้เกษตรกรยืมเพื่อการผลิต (ผู้ถือบัตรสวัสดิการแห่งรัฐ)  โคเพศเมีย ๔ ตัว กระบือ ๑ ตัว มูลค่ารวม ๑๓๘,๐๐๐ บาท วันที่ ๖ มิถุนายน พ.ศ.๒๕๖๒ ณ บ้านท่ากระทุ่ม ม.๙ ต.หลุมข้าว อ.โนนสูง จ.นครราชสีมา</dc:title>
  <dc:creator>winaiwon</dc:creator>
  <cp:lastModifiedBy>ACER</cp:lastModifiedBy>
  <cp:revision>24</cp:revision>
  <dcterms:created xsi:type="dcterms:W3CDTF">2019-05-31T06:41:15Z</dcterms:created>
  <dcterms:modified xsi:type="dcterms:W3CDTF">2025-07-15T06:18:27Z</dcterms:modified>
</cp:coreProperties>
</file>