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4400213" cy="21599525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6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3534924"/>
            <a:ext cx="12240181" cy="7519835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11344752"/>
            <a:ext cx="10800160" cy="5214884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07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085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1149975"/>
            <a:ext cx="3105046" cy="1830459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1149975"/>
            <a:ext cx="9135135" cy="18304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51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140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5384888"/>
            <a:ext cx="12420184" cy="89848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14454688"/>
            <a:ext cx="12420184" cy="4724895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931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5749874"/>
            <a:ext cx="6120091" cy="137047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5749874"/>
            <a:ext cx="6120091" cy="137047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929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149979"/>
            <a:ext cx="12420184" cy="417491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5294885"/>
            <a:ext cx="6091964" cy="259494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7889827"/>
            <a:ext cx="6091964" cy="116047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5294885"/>
            <a:ext cx="6121966" cy="259494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7889827"/>
            <a:ext cx="6121966" cy="116047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346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1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050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439968"/>
            <a:ext cx="4644444" cy="5039889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3109937"/>
            <a:ext cx="7290108" cy="1534966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6479857"/>
            <a:ext cx="4644444" cy="12004738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577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439968"/>
            <a:ext cx="4644444" cy="5039889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3109937"/>
            <a:ext cx="7290108" cy="1534966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6479857"/>
            <a:ext cx="4644444" cy="12004738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175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1149979"/>
            <a:ext cx="12420184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5749874"/>
            <a:ext cx="12420184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20019564"/>
            <a:ext cx="3240048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0E87-73FF-4184-B2DB-93A9281B6238}" type="datetimeFigureOut">
              <a:rPr lang="th-TH" smtClean="0"/>
              <a:t>10/06/63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20019564"/>
            <a:ext cx="4860072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20019564"/>
            <a:ext cx="3240048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C233-CAD1-4574-BB45-56C31AC32A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740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: แนวนอน 3">
            <a:extLst>
              <a:ext uri="{FF2B5EF4-FFF2-40B4-BE49-F238E27FC236}">
                <a16:creationId xmlns:a16="http://schemas.microsoft.com/office/drawing/2014/main" xmlns="" id="{D1799E10-6CFE-4D9A-9906-967F3AA44532}"/>
              </a:ext>
            </a:extLst>
          </p:cNvPr>
          <p:cNvSpPr/>
          <p:nvPr/>
        </p:nvSpPr>
        <p:spPr>
          <a:xfrm>
            <a:off x="680754" y="2827675"/>
            <a:ext cx="13082912" cy="2553308"/>
          </a:xfrm>
          <a:prstGeom prst="horizontalScroll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spc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ธนาคารโค-กระบือ เพื่อเกษตรกร ตามพระราชดำริ</a:t>
            </a:r>
          </a:p>
          <a:p>
            <a:pPr algn="ctr"/>
            <a:r>
              <a:rPr lang="th-TH" sz="5400" b="1" spc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กรมปศุสัตว์ กระทรวงเกษตรและสหกรณ์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C904FCAC-E169-42C8-8644-C4F98F422626}"/>
              </a:ext>
            </a:extLst>
          </p:cNvPr>
          <p:cNvSpPr txBox="1"/>
          <p:nvPr/>
        </p:nvSpPr>
        <p:spPr>
          <a:xfrm>
            <a:off x="702860" y="6556966"/>
            <a:ext cx="1306080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ที่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อยู่ </a:t>
            </a:r>
            <a:r>
              <a:rPr lang="en-US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: 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 เลขที่ ...........หมู่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ที่	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........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	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บ้าน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	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.........................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	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ตำบล..............................</a:t>
            </a:r>
            <a:endParaRPr lang="th-TH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		  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อำเภอ........................................จังหวัดนครราชสีมา</a:t>
            </a:r>
            <a:endParaRPr lang="th-TH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สัญญาเลขที่ </a:t>
            </a:r>
            <a:r>
              <a:rPr lang="en-US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: 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นม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...................../................. วันที่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ยืม </a:t>
            </a:r>
            <a:r>
              <a:rPr lang="en-US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: 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…………………………………</a:t>
            </a:r>
            <a:endParaRPr lang="th-TH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หมายเลขโค-กระบือ</a:t>
            </a:r>
            <a:r>
              <a:rPr lang="en-US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 ……………………………......... 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มูลค่า 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 ……………………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บาท</a:t>
            </a:r>
            <a:endParaRPr lang="en-US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F40D7A71-79FF-40FE-88C6-453783F2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73" y="259838"/>
            <a:ext cx="7810057" cy="280452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02F04757-BC1B-4E34-8B07-47AC806C3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29" y="537105"/>
            <a:ext cx="2104854" cy="2139134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83A5BFBC-60B2-42FB-BFB4-388B6395EC9E}"/>
              </a:ext>
            </a:extLst>
          </p:cNvPr>
          <p:cNvSpPr txBox="1"/>
          <p:nvPr/>
        </p:nvSpPr>
        <p:spPr>
          <a:xfrm>
            <a:off x="680754" y="9005225"/>
            <a:ext cx="1306080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ลูกเกิดตัวที่ 1 เพศ	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 ...........เกิด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เมื่อ 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 …………………………</a:t>
            </a:r>
            <a:endParaRPr lang="th-TH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/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ลูกเกิดตัวที่ 2 </a:t>
            </a:r>
            <a:r>
              <a:rPr lang="th-TH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เพศ	</a:t>
            </a:r>
            <a:r>
              <a:rPr lang="en-US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</a:t>
            </a:r>
            <a:r>
              <a:rPr lang="th-TH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600" dirty="0" smtClean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...........เกิด</a:t>
            </a:r>
            <a:r>
              <a:rPr lang="th-TH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เมื่อ </a:t>
            </a:r>
            <a:r>
              <a:rPr lang="en-US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 …………………………</a:t>
            </a:r>
            <a:endParaRPr lang="th-TH" sz="360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/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ลูก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เกิดตัวที่ 3 </a:t>
            </a:r>
            <a:r>
              <a:rPr lang="th-TH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เพศ	</a:t>
            </a:r>
            <a:r>
              <a:rPr lang="en-US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</a:t>
            </a:r>
            <a:r>
              <a:rPr lang="th-TH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600" dirty="0" smtClean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...........เกิด</a:t>
            </a:r>
            <a:r>
              <a:rPr lang="th-TH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เมื่อ </a:t>
            </a:r>
            <a:r>
              <a:rPr lang="en-US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 …………………………</a:t>
            </a:r>
            <a:endParaRPr lang="th-TH" sz="360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C4EE840F-C2AF-4AC7-A495-32F76A4DE3CE}"/>
              </a:ext>
            </a:extLst>
          </p:cNvPr>
          <p:cNvSpPr txBox="1"/>
          <p:nvPr/>
        </p:nvSpPr>
        <p:spPr>
          <a:xfrm>
            <a:off x="669700" y="16330293"/>
            <a:ext cx="1306080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หากสัตว์ป่วย/ตาย ให้แจ้งปศุสัตว์อำเภอทราบภายใน 24 ชม.</a:t>
            </a:r>
          </a:p>
          <a:p>
            <a:pPr marL="571500" indent="-571500">
              <a:buFontTx/>
              <a:buChar char="-"/>
            </a:pP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หากเลี้ยงโค-กระบือครบ 3 ปี ไม่มีลูก ต้องส่งคืนแม่สัตว์ให้กับโครงการ</a:t>
            </a:r>
          </a:p>
          <a:p>
            <a:pPr marL="571500" indent="-571500">
              <a:buFontTx/>
              <a:buChar char="-"/>
            </a:pP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การซื้อขายโค-กระบือ ก่อนได้รับมอบกรรมสิทธิ์มีความผิดทางกฎหมาย</a:t>
            </a:r>
          </a:p>
          <a:p>
            <a:pPr marL="571500" indent="-571500">
              <a:buFontTx/>
              <a:buChar char="-"/>
            </a:pP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กรณีผิดสัญญายืมสัตว์ ต้อง</a:t>
            </a:r>
            <a:r>
              <a:rPr lang="th-TH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เสียเบี้ยปรับในอัตรา 2 </a:t>
            </a:r>
            <a:r>
              <a:rPr lang="th-TH" sz="36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เท่าของมูลค่าในสัญญา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การ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ขอรับโค-กระบือจาก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โครงการฯ </a:t>
            </a:r>
            <a:r>
              <a:rPr lang="th-TH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ไม่เสียค่าใช้จ่ายใดๆ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 ทั้งสิ้น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D49D5AC-438C-4BA8-8275-61E933CBC530}"/>
              </a:ext>
            </a:extLst>
          </p:cNvPr>
          <p:cNvSpPr txBox="1"/>
          <p:nvPr/>
        </p:nvSpPr>
        <p:spPr>
          <a:xfrm>
            <a:off x="702860" y="13126333"/>
            <a:ext cx="645789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			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โรค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ปากและเท้าเปื่อย </a:t>
            </a:r>
            <a:b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ครั้งที่ 1 เมื่อ </a:t>
            </a:r>
            <a:r>
              <a:rPr lang="en-US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:	 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……………………………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ครั้ง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ที่ 2 เมื่อ </a:t>
            </a:r>
            <a:r>
              <a:rPr lang="en-US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: 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……………………………</a:t>
            </a:r>
            <a:endParaRPr lang="en-US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D6F30CB8-D10A-482B-BA1C-862A3F7E2D78}"/>
              </a:ext>
            </a:extLst>
          </p:cNvPr>
          <p:cNvSpPr txBox="1"/>
          <p:nvPr/>
        </p:nvSpPr>
        <p:spPr>
          <a:xfrm>
            <a:off x="7211155" y="13116610"/>
            <a:ext cx="647999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				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	โรคคอบวม </a:t>
            </a:r>
            <a:b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ครั้งที่ 1 เมื่อ</a:t>
            </a:r>
            <a:r>
              <a:rPr lang="en-US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 ……………………………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ครั้ง</a:t>
            </a:r>
            <a:r>
              <a:rPr lang="th-TH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ที่ 2 เมื่อ 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 …………………………… </a:t>
            </a:r>
            <a:endParaRPr lang="en-US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A37DC58E-3348-41FC-9750-8E981F015676}"/>
              </a:ext>
            </a:extLst>
          </p:cNvPr>
          <p:cNvSpPr txBox="1"/>
          <p:nvPr/>
        </p:nvSpPr>
        <p:spPr>
          <a:xfrm>
            <a:off x="680753" y="12294281"/>
            <a:ext cx="13060805" cy="707886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rgbClr val="0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การฉีดวัคซีนป้องกัน</a:t>
            </a:r>
            <a:r>
              <a:rPr lang="th-TH" sz="4000" dirty="0" smtClean="0">
                <a:solidFill>
                  <a:srgbClr val="0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โรค และการถ่ายพยาธิ ประจำปี</a:t>
            </a:r>
            <a:endParaRPr lang="th-TH" sz="4000" dirty="0">
              <a:solidFill>
                <a:srgbClr val="00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58647" y="10910987"/>
            <a:ext cx="1308291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ส่งคืนลูกตัวที่ </a:t>
            </a:r>
            <a:r>
              <a:rPr lang="th-TH" sz="3600" dirty="0" smtClean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 อายุ 18 เดือน ให้กับโครงการฯ </a:t>
            </a:r>
            <a:r>
              <a:rPr lang="th-TH" sz="3600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เมื่อ </a:t>
            </a:r>
            <a:r>
              <a:rPr lang="en-US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 ……………………………………..</a:t>
            </a:r>
            <a:endParaRPr lang="th-TH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r>
              <a:rPr lang="th-TH" sz="3600" dirty="0" smtClean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โครงการฯมอบ</a:t>
            </a:r>
            <a:r>
              <a:rPr lang="th-TH" sz="3600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กรรมสิทธิ์แม่และลูกตัวที่ 2,3,4</a:t>
            </a:r>
            <a:r>
              <a:rPr lang="th-TH" sz="3600" dirty="0" smtClean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…ให้เกษตรกร เมื่อ </a:t>
            </a:r>
            <a:r>
              <a:rPr lang="en-US" sz="3600" dirty="0">
                <a:latin typeface="TH Fah kwang" panose="02000506000000020004" pitchFamily="2" charset="-34"/>
                <a:cs typeface="TH Fah kwang" panose="02000506000000020004" pitchFamily="2" charset="-34"/>
              </a:rPr>
              <a:t>: </a:t>
            </a:r>
            <a:r>
              <a:rPr lang="th-TH" sz="36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......................... </a:t>
            </a:r>
            <a:endParaRPr lang="th-TH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0752" y="5586223"/>
            <a:ext cx="13060806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anchor="ctr">
            <a:spAutoFit/>
          </a:bodyPr>
          <a:lstStyle/>
          <a:p>
            <a:pPr lvl="0"/>
            <a:r>
              <a:rPr lang="th-TH" sz="4800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เกษตรกรผู้ยืมสัตว์ </a:t>
            </a:r>
            <a:r>
              <a:rPr lang="en-US" sz="4800" dirty="0" smtClean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  </a:t>
            </a:r>
            <a:endParaRPr lang="th-TH" sz="4800" dirty="0">
              <a:solidFill>
                <a:srgbClr val="0000FF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0752" y="14985379"/>
            <a:ext cx="13010401" cy="120032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h-TH" sz="3600" dirty="0" smtClean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การถ่ายพยาธิโค-กระบือ ครั้ง</a:t>
            </a:r>
            <a:r>
              <a:rPr lang="th-TH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ที่ 1 เมื่อ </a:t>
            </a:r>
            <a:r>
              <a:rPr lang="en-US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	 </a:t>
            </a:r>
            <a:r>
              <a:rPr lang="en-US" sz="3600" dirty="0" smtClean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……………………………</a:t>
            </a:r>
            <a:endParaRPr lang="th-TH" sz="3600" dirty="0" smtClean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/>
            <a:r>
              <a:rPr lang="th-TH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600" dirty="0" smtClean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                            ครั้ง</a:t>
            </a:r>
            <a:r>
              <a:rPr lang="th-TH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ที่ 2 เมื่อ </a:t>
            </a:r>
            <a:r>
              <a:rPr lang="en-US" sz="36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 ……………………………</a:t>
            </a:r>
          </a:p>
        </p:txBody>
      </p:sp>
      <p:sp>
        <p:nvSpPr>
          <p:cNvPr id="15" name="ม้วนกระดาษ: แนวนอน 3">
            <a:extLst>
              <a:ext uri="{FF2B5EF4-FFF2-40B4-BE49-F238E27FC236}">
                <a16:creationId xmlns:a16="http://schemas.microsoft.com/office/drawing/2014/main" xmlns="" id="{D1799E10-6CFE-4D9A-9906-967F3AA44532}"/>
              </a:ext>
            </a:extLst>
          </p:cNvPr>
          <p:cNvSpPr/>
          <p:nvPr/>
        </p:nvSpPr>
        <p:spPr>
          <a:xfrm>
            <a:off x="644496" y="18935975"/>
            <a:ext cx="13082912" cy="2553308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ดำเนินงานโดย...</a:t>
            </a:r>
          </a:p>
          <a:p>
            <a:pPr lvl="0"/>
            <a:r>
              <a:rPr lang="th-TH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สำนักงานปศุสัตว์อำเภอ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…………………………………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…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	</a:t>
            </a:r>
            <a:r>
              <a:rPr lang="th-TH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โทร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:………….………….</a:t>
            </a:r>
            <a:endParaRPr lang="th-TH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/>
            <a:r>
              <a:rPr lang="th-TH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สำนักงานปศุสัตว์จังหวัดนครราชสีมา	 โทร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: 044-251822 </a:t>
            </a:r>
            <a:r>
              <a:rPr lang="th-TH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, 044-259084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t="6908" r="7466" b="6471"/>
          <a:stretch/>
        </p:blipFill>
        <p:spPr>
          <a:xfrm>
            <a:off x="11811944" y="9094944"/>
            <a:ext cx="1895250" cy="1446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10751" r="15974" b="14724"/>
          <a:stretch/>
        </p:blipFill>
        <p:spPr>
          <a:xfrm>
            <a:off x="9930063" y="9102122"/>
            <a:ext cx="1833755" cy="1470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820280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177</Words>
  <Application>Microsoft Office PowerPoint</Application>
  <PresentationFormat>กำหนดเอง</PresentationFormat>
  <Paragraphs>25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Leelawadee</vt:lpstr>
      <vt:lpstr>TH Fah kwang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winaiwon</cp:lastModifiedBy>
  <cp:revision>22</cp:revision>
  <cp:lastPrinted>2020-06-09T09:41:59Z</cp:lastPrinted>
  <dcterms:created xsi:type="dcterms:W3CDTF">2020-06-09T07:24:55Z</dcterms:created>
  <dcterms:modified xsi:type="dcterms:W3CDTF">2020-06-10T02:06:17Z</dcterms:modified>
</cp:coreProperties>
</file>